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290" r:id="rId3"/>
    <p:sldId id="301" r:id="rId4"/>
    <p:sldId id="286" r:id="rId5"/>
    <p:sldId id="283" r:id="rId6"/>
    <p:sldId id="287" r:id="rId7"/>
    <p:sldId id="284" r:id="rId8"/>
    <p:sldId id="285" r:id="rId9"/>
    <p:sldId id="302" r:id="rId10"/>
    <p:sldId id="298" r:id="rId11"/>
    <p:sldId id="31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5F9"/>
    <a:srgbClr val="6600CC"/>
    <a:srgbClr val="0099CC"/>
    <a:srgbClr val="FF0000"/>
    <a:srgbClr val="CCFFFF"/>
    <a:srgbClr val="00FFCC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6" autoAdjust="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00EAE6-BD39-408A-B790-51BFE39BF8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1D3E4-BDBF-4E17-AD9C-7C83B829D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EE64A-B08B-4363-BA89-7518D4569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7BF71-CD0D-472D-8EA5-5042728F7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00DA30-7853-4EEB-B902-846D145DF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E0BB2B-6DD5-4040-9E1B-257B6805FA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BB57E-A020-48C7-B2D7-DD196DE8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1349-DC96-4662-B212-625ABA41B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1F44-E4C9-4147-B93D-8ED5C4D91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1D4F8-2BFE-42CD-8173-BA7882BD2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DB13D-5609-40E6-A76C-5748BE965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BC87-D92F-443D-85C0-569D715B93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DBA58-97E2-4870-B5FF-590C1DB86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43101-6D8E-492F-B7C0-C90B4E157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FA9957-D460-403F-B81C-3EB6E61A9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437313"/>
            <a:chOff x="0" y="0"/>
            <a:chExt cx="9144000" cy="6437313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76200"/>
              <a:ext cx="9144000" cy="6361113"/>
              <a:chOff x="0" y="76200"/>
              <a:chExt cx="9144000" cy="6361723"/>
            </a:xfrm>
          </p:grpSpPr>
          <p:sp>
            <p:nvSpPr>
              <p:cNvPr id="5" name="Rectangle 4"/>
              <p:cNvSpPr/>
              <p:nvPr/>
            </p:nvSpPr>
            <p:spPr>
              <a:xfrm rot="210754">
                <a:off x="423967" y="1103923"/>
                <a:ext cx="8382000" cy="5334000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Up">
                  <a:avLst>
                    <a:gd name="adj" fmla="val 6601989"/>
                  </a:avLst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4400" b="1" cap="all" dirty="0">
                    <a:ln w="9000" cmpd="sng">
                      <a:solidFill>
                        <a:srgbClr val="FF0000"/>
                      </a:solidFill>
                      <a:prstDash val="solid"/>
                    </a:ln>
                    <a:solidFill>
                      <a:srgbClr val="000099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+mj-lt"/>
                  </a:rPr>
                  <a:t>CHÀO MỪNG QUÝ THẦY, CÔ GIÁO VỀ DỰ GiỜ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743200" y="3565341"/>
                <a:ext cx="3505200" cy="701859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sz="3000" b="1" dirty="0">
                    <a:ln w="11430">
                      <a:solidFill>
                        <a:srgbClr val="FF0000"/>
                      </a:solidFill>
                    </a:ln>
                    <a:solidFill>
                      <a:schemeClr val="accent2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Lớp: 1A4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52600" y="1676162"/>
                <a:ext cx="5943600" cy="1600591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4400" b="1" dirty="0">
                    <a:ln w="11430"/>
                    <a:solidFill>
                      <a:srgbClr val="000099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Môn: Học vần</a:t>
                </a:r>
              </a:p>
              <a:p>
                <a:pPr algn="ctr">
                  <a:defRPr/>
                </a:pPr>
                <a:r>
                  <a:rPr lang="en-US" sz="5400" b="1" dirty="0">
                    <a:ln w="11430"/>
                    <a:solidFill>
                      <a:srgbClr val="FF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Bài </a:t>
                </a:r>
                <a:r>
                  <a:rPr lang="en-US" sz="5400" b="1" dirty="0" smtClean="0">
                    <a:ln w="11430"/>
                    <a:solidFill>
                      <a:srgbClr val="FF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11: Ôn tập</a:t>
                </a:r>
                <a:endParaRPr lang="en-US" sz="5400" b="1" dirty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33400" y="2986248"/>
                <a:ext cx="8229600" cy="82375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en-US" sz="3600" b="1" dirty="0">
                    <a:ln w="11430">
                      <a:solidFill>
                        <a:srgbClr val="FF0000"/>
                      </a:solidFill>
                    </a:ln>
                    <a:solidFill>
                      <a:schemeClr val="accent2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Giáo viên: Đào Thị Kim Anh</a:t>
                </a:r>
                <a:endParaRPr lang="en-US" sz="4400" b="1" dirty="0">
                  <a:ln w="11430">
                    <a:solidFill>
                      <a:srgbClr val="FF0000"/>
                    </a:solidFill>
                  </a:ln>
                  <a:solidFill>
                    <a:schemeClr val="accent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76200"/>
                <a:ext cx="9144000" cy="553998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sz="3000" b="1" dirty="0">
                    <a:ln w="11430"/>
                    <a:solidFill>
                      <a:srgbClr val="FF000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cs typeface="Times New Roman" pitchFamily="18" charset="0"/>
                  </a:rPr>
                  <a:t>Trường Tiểu học Đô Thị Việt Hưng</a:t>
                </a:r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7696200" y="152407"/>
                <a:ext cx="1295400" cy="457244"/>
                <a:chOff x="7696200" y="152407"/>
                <a:chExt cx="1295400" cy="457244"/>
              </a:xfrm>
            </p:grpSpPr>
            <p:sp>
              <p:nvSpPr>
                <p:cNvPr id="11" name="Oval 8"/>
                <p:cNvSpPr/>
                <p:nvPr/>
              </p:nvSpPr>
              <p:spPr>
                <a:xfrm>
                  <a:off x="7696200" y="152407"/>
                  <a:ext cx="533400" cy="381037"/>
                </a:xfrm>
                <a:prstGeom prst="ellipse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8077200" y="228614"/>
                  <a:ext cx="533400" cy="381037"/>
                </a:xfrm>
                <a:prstGeom prst="ellipse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458200" y="152407"/>
                  <a:ext cx="533400" cy="381037"/>
                </a:xfrm>
                <a:prstGeom prst="ellipse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atin typeface="+mj-lt"/>
                  </a:endParaRPr>
                </a:p>
              </p:txBody>
            </p:sp>
          </p:grpSp>
        </p:grpSp>
        <p:pic>
          <p:nvPicPr>
            <p:cNvPr id="1026" name="Picture 2" descr="D:\DOCUMENTS\TH DTVH\LOGO TRUONG TH DTVH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281578" cy="1295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75" name="Group 91"/>
          <p:cNvGraphicFramePr>
            <a:graphicFrameLocks noGrp="1"/>
          </p:cNvGraphicFramePr>
          <p:nvPr>
            <p:ph/>
          </p:nvPr>
        </p:nvGraphicFramePr>
        <p:xfrm>
          <a:off x="4038600" y="103187"/>
          <a:ext cx="4876800" cy="348615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06" name="Group 122"/>
          <p:cNvGraphicFramePr>
            <a:graphicFrameLocks noGrp="1"/>
          </p:cNvGraphicFramePr>
          <p:nvPr/>
        </p:nvGraphicFramePr>
        <p:xfrm>
          <a:off x="1905000" y="3760787"/>
          <a:ext cx="4800600" cy="2023872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441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lackH" pitchFamily="34" charset="0"/>
                        </a:rPr>
                        <a:t>\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Black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Cooper" pitchFamily="34" charset="0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BlackH" pitchFamily="34" charset="0"/>
                        </a:rPr>
                        <a:t>~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BlackH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7" name="Line 83"/>
          <p:cNvSpPr>
            <a:spLocks noChangeShapeType="1"/>
          </p:cNvSpPr>
          <p:nvPr/>
        </p:nvSpPr>
        <p:spPr bwMode="auto">
          <a:xfrm flipV="1">
            <a:off x="3886200" y="3989387"/>
            <a:ext cx="152400" cy="228600"/>
          </a:xfrm>
          <a:prstGeom prst="line">
            <a:avLst/>
          </a:prstGeom>
          <a:noFill/>
          <a:ln w="889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876800" y="712787"/>
            <a:ext cx="399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be   bª   bo  b«  b¬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4876800" y="1322387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ve    vª   vo  v«   v¬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4953000" y="1855787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vant" pitchFamily="34" charset="0"/>
              </a:rPr>
              <a:t>le     lª   lo     l«   l¬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4876800" y="2465387"/>
            <a:ext cx="4052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vant" pitchFamily="34" charset="0"/>
              </a:rPr>
              <a:t>he    hª  ho   h«  h¬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6477000" y="2998787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.VnAvant" pitchFamily="34" charset="0"/>
              </a:rPr>
              <a:t> </a:t>
            </a:r>
            <a:r>
              <a:rPr lang="en-US" sz="3200" b="1" dirty="0">
                <a:latin typeface=".VnAvant" pitchFamily="34" charset="0"/>
              </a:rPr>
              <a:t>co   c«  c¬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838200" y="5741987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  </a:t>
            </a:r>
            <a:r>
              <a:rPr lang="en-US" sz="2400" b="1" dirty="0">
                <a:solidFill>
                  <a:srgbClr val="6600CC"/>
                </a:solidFill>
                <a:latin typeface=".VnAvant" pitchFamily="34" charset="0"/>
              </a:rPr>
              <a:t>lß cß                  v¬ cá</a:t>
            </a:r>
          </a:p>
        </p:txBody>
      </p:sp>
      <p:pic>
        <p:nvPicPr>
          <p:cNvPr id="16489" name="Picture 105" descr="anhchu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7987"/>
            <a:ext cx="3733800" cy="3048000"/>
          </a:xfrm>
          <a:prstGeom prst="rect">
            <a:avLst/>
          </a:prstGeom>
          <a:noFill/>
        </p:spPr>
      </p:pic>
      <p:sp>
        <p:nvSpPr>
          <p:cNvPr id="16496" name="Text Box 112"/>
          <p:cNvSpPr txBox="1">
            <a:spLocks noChangeArrowheads="1"/>
          </p:cNvSpPr>
          <p:nvPr/>
        </p:nvSpPr>
        <p:spPr bwMode="auto">
          <a:xfrm>
            <a:off x="1905000" y="76200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cá</a:t>
            </a:r>
          </a:p>
        </p:txBody>
      </p:sp>
      <p:sp>
        <p:nvSpPr>
          <p:cNvPr id="16497" name="Text Box 113"/>
          <p:cNvSpPr txBox="1">
            <a:spLocks noChangeArrowheads="1"/>
          </p:cNvSpPr>
          <p:nvPr/>
        </p:nvSpPr>
        <p:spPr bwMode="auto">
          <a:xfrm>
            <a:off x="0" y="1246187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cß</a:t>
            </a:r>
          </a:p>
        </p:txBody>
      </p:sp>
      <p:sp>
        <p:nvSpPr>
          <p:cNvPr id="16498" name="Text Box 114"/>
          <p:cNvSpPr txBox="1">
            <a:spLocks noChangeArrowheads="1"/>
          </p:cNvSpPr>
          <p:nvPr/>
        </p:nvSpPr>
        <p:spPr bwMode="auto">
          <a:xfrm>
            <a:off x="1066800" y="3227387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co</a:t>
            </a:r>
          </a:p>
        </p:txBody>
      </p:sp>
      <p:sp>
        <p:nvSpPr>
          <p:cNvPr id="16499" name="Text Box 115"/>
          <p:cNvSpPr txBox="1">
            <a:spLocks noChangeArrowheads="1"/>
          </p:cNvSpPr>
          <p:nvPr/>
        </p:nvSpPr>
        <p:spPr bwMode="auto">
          <a:xfrm>
            <a:off x="3200400" y="1093787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cä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513768" y="6246394"/>
            <a:ext cx="8229600" cy="868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bÐ vÏ c«, bÐ vÏ cê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07136" y="6300521"/>
            <a:ext cx="647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                        </a:t>
            </a:r>
            <a:r>
              <a:rPr lang="en-US" sz="2800" b="1" dirty="0">
                <a:latin typeface=".VnAvant" pitchFamily="34" charset="0"/>
              </a:rPr>
              <a:t>hæ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74381"/>
            <a:ext cx="93726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KÍNH CHÚC QUÝ THẦY, CÔ GIÁO MẠNH KHỎE!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CHÚC CÁC CON CHĂM NGOAN, HỌC TỐT!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FF0000"/>
                </a:solidFill>
              </a:rPr>
              <a:t>Tiết </a:t>
            </a:r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75" name="Group 91"/>
          <p:cNvGraphicFramePr>
            <a:graphicFrameLocks noGrp="1"/>
          </p:cNvGraphicFramePr>
          <p:nvPr>
            <p:ph/>
          </p:nvPr>
        </p:nvGraphicFramePr>
        <p:xfrm>
          <a:off x="2414488" y="228600"/>
          <a:ext cx="4876800" cy="3486150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06" name="Group 122"/>
          <p:cNvGraphicFramePr>
            <a:graphicFrameLocks noGrp="1"/>
          </p:cNvGraphicFramePr>
          <p:nvPr/>
        </p:nvGraphicFramePr>
        <p:xfrm>
          <a:off x="1741224" y="3886200"/>
          <a:ext cx="5943600" cy="210312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BlackH" pitchFamily="34" charset="0"/>
                        </a:rPr>
                        <a:t>\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Black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Cooper" pitchFamily="34" charset="0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.VnBlackH" pitchFamily="34" charset="0"/>
                        </a:rPr>
                        <a:t>~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BlackH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bÖ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vä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7" name="Line 83"/>
          <p:cNvSpPr>
            <a:spLocks noChangeShapeType="1"/>
          </p:cNvSpPr>
          <p:nvPr/>
        </p:nvSpPr>
        <p:spPr bwMode="auto">
          <a:xfrm flipV="1">
            <a:off x="4103424" y="4191000"/>
            <a:ext cx="152400" cy="228600"/>
          </a:xfrm>
          <a:prstGeom prst="line">
            <a:avLst/>
          </a:prstGeom>
          <a:noFill/>
          <a:ln w="889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3252688" y="838200"/>
            <a:ext cx="3995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be   bª   bo  b«  b¬</a:t>
            </a: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3252688" y="1447800"/>
            <a:ext cx="426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ve    vª   vo  v«   v¬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3328888" y="1981200"/>
            <a:ext cx="388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le     lª   lo     l«   l¬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252688" y="2590800"/>
            <a:ext cx="4052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Avant" pitchFamily="34" charset="0"/>
              </a:rPr>
              <a:t>he    hª  ho   h«  h¬</a:t>
            </a: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4852888" y="3124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.VnAvant" pitchFamily="34" charset="0"/>
              </a:rPr>
              <a:t> </a:t>
            </a:r>
            <a:r>
              <a:rPr lang="en-US" sz="3200" b="1">
                <a:latin typeface=".VnAvant" pitchFamily="34" charset="0"/>
              </a:rPr>
              <a:t>co   c«  c¬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903024" y="606425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  </a:t>
            </a:r>
            <a:r>
              <a:rPr lang="en-US" sz="3600" b="1" dirty="0">
                <a:solidFill>
                  <a:srgbClr val="6600CC"/>
                </a:solidFill>
                <a:latin typeface=".VnAvant" pitchFamily="34" charset="0"/>
              </a:rPr>
              <a:t>lß cß                  v¬ cá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u the ngo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457200"/>
            <a:ext cx="5334000" cy="5832163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.VnAvant" pitchFamily="34" charset="0"/>
              </a:rPr>
              <a:t>          </a:t>
            </a:r>
            <a:r>
              <a:rPr lang="en-US" sz="4800" b="1" dirty="0">
                <a:latin typeface=".VnAvant" pitchFamily="34" charset="0"/>
              </a:rPr>
              <a:t>bÐ vÏ c«, bÐ vÏ cê</a:t>
            </a:r>
          </a:p>
        </p:txBody>
      </p:sp>
      <p:pic>
        <p:nvPicPr>
          <p:cNvPr id="49155" name="Picture 3" descr="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19688" cy="51054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H="1" flipV="1">
            <a:off x="4229100" y="5524500"/>
            <a:ext cx="685800" cy="152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685800"/>
            <a:ext cx="4806950" cy="5038725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915400" cy="5791200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                        </a:t>
            </a:r>
            <a:r>
              <a:rPr lang="en-US" sz="4400" b="1" dirty="0">
                <a:latin typeface=".VnAvant" pitchFamily="34" charset="0"/>
              </a:rPr>
              <a:t>hæ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ai1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267200" cy="3078162"/>
          </a:xfrm>
          <a:prstGeom prst="rect">
            <a:avLst/>
          </a:prstGeom>
          <a:noFill/>
        </p:spPr>
      </p:pic>
      <p:pic>
        <p:nvPicPr>
          <p:cNvPr id="51203" name="Picture 3" descr="bai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30250"/>
            <a:ext cx="3810000" cy="3109912"/>
          </a:xfrm>
          <a:prstGeom prst="rect">
            <a:avLst/>
          </a:prstGeom>
          <a:noFill/>
        </p:spPr>
      </p:pic>
      <p:pic>
        <p:nvPicPr>
          <p:cNvPr id="51204" name="Picture 4" descr="bai1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916362"/>
            <a:ext cx="4267200" cy="2667000"/>
          </a:xfrm>
          <a:prstGeom prst="rect">
            <a:avLst/>
          </a:prstGeom>
          <a:noFill/>
        </p:spPr>
      </p:pic>
      <p:pic>
        <p:nvPicPr>
          <p:cNvPr id="51205" name="Picture 5" descr="bai11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941762"/>
            <a:ext cx="3657600" cy="2641600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95400" y="76200"/>
            <a:ext cx="647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                        </a:t>
            </a:r>
            <a:r>
              <a:rPr lang="en-US" sz="4400" b="1" dirty="0">
                <a:latin typeface=".VnAvant" pitchFamily="34" charset="0"/>
              </a:rPr>
              <a:t>hæ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82296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.VnAvant" pitchFamily="34" charset="0"/>
              </a:rPr>
              <a:t>          </a:t>
            </a:r>
            <a:r>
              <a:rPr lang="en-US" sz="4800" b="1" dirty="0">
                <a:latin typeface=".VnAvant" pitchFamily="34" charset="0"/>
              </a:rPr>
              <a:t>bÐ vÏ c«, bÐ vÏ cê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5400" y="38100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                        </a:t>
            </a:r>
            <a:r>
              <a:rPr lang="en-US" sz="4800" b="1" dirty="0">
                <a:latin typeface=".VnAvant" pitchFamily="34" charset="0"/>
              </a:rPr>
              <a:t>hæ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0&quot;/&gt;&lt;/object&gt;&lt;object type=&quot;3&quot; unique_id=&quot;10023&quot;&gt;&lt;property id=&quot;20148&quot; value=&quot;5&quot;/&gt;&lt;property id=&quot;20300&quot; value=&quot;Slide 2 - &amp;quot;Tiết 2&amp;quot;&quot;/&gt;&lt;property id=&quot;20307&quot; value=&quot;290&quot;/&gt;&lt;/object&gt;&lt;object type=&quot;3&quot; unique_id=&quot;10025&quot;&gt;&lt;property id=&quot;20148&quot; value=&quot;5&quot;/&gt;&lt;property id=&quot;20300&quot; value=&quot;Slide 3&quot;/&gt;&lt;property id=&quot;20307&quot; value=&quot;301&quot;/&gt;&lt;/object&gt;&lt;object type=&quot;3&quot; unique_id=&quot;10026&quot;&gt;&lt;property id=&quot;20148&quot; value=&quot;5&quot;/&gt;&lt;property id=&quot;20300&quot; value=&quot;Slide 5&quot;/&gt;&lt;property id=&quot;20307&quot; value=&quot;283&quot;/&gt;&lt;/object&gt;&lt;object type=&quot;3&quot; unique_id=&quot;10027&quot;&gt;&lt;property id=&quot;20148&quot; value=&quot;5&quot;/&gt;&lt;property id=&quot;20300&quot; value=&quot;Slide 4&quot;/&gt;&lt;property id=&quot;20307&quot; value=&quot;286&quot;/&gt;&lt;/object&gt;&lt;object type=&quot;3&quot; unique_id=&quot;10029&quot;&gt;&lt;property id=&quot;20148&quot; value=&quot;5&quot;/&gt;&lt;property id=&quot;20300&quot; value=&quot;Slide 6&quot;/&gt;&lt;property id=&quot;20307&quot; value=&quot;287&quot;/&gt;&lt;/object&gt;&lt;object type=&quot;3&quot; unique_id=&quot;10030&quot;&gt;&lt;property id=&quot;20148&quot; value=&quot;5&quot;/&gt;&lt;property id=&quot;20300&quot; value=&quot;Slide 7&quot;/&gt;&lt;property id=&quot;20307&quot; value=&quot;284&quot;/&gt;&lt;/object&gt;&lt;object type=&quot;3&quot; unique_id=&quot;10031&quot;&gt;&lt;property id=&quot;20148&quot; value=&quot;5&quot;/&gt;&lt;property id=&quot;20300&quot; value=&quot;Slide 8&quot;/&gt;&lt;property id=&quot;20307&quot; value=&quot;285&quot;/&gt;&lt;/object&gt;&lt;object type=&quot;3&quot; unique_id=&quot;10032&quot;&gt;&lt;property id=&quot;20148&quot; value=&quot;5&quot;/&gt;&lt;property id=&quot;20300&quot; value=&quot;Slide 9&quot;/&gt;&lt;property id=&quot;20307&quot; value=&quot;302&quot;/&gt;&lt;/object&gt;&lt;object type=&quot;3&quot; unique_id=&quot;10036&quot;&gt;&lt;property id=&quot;20148&quot; value=&quot;5&quot;/&gt;&lt;property id=&quot;20300&quot; value=&quot;Slide 10&quot;/&gt;&lt;property id=&quot;20307&quot; value=&quot;298&quot;/&gt;&lt;/object&gt;&lt;object type=&quot;3&quot; unique_id=&quot;10067&quot;&gt;&lt;property id=&quot;20148&quot; value=&quot;5&quot;/&gt;&lt;property id=&quot;20300&quot; value=&quot;Slide 11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ai  11- on ta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 11- on tap</Template>
  <TotalTime>69</TotalTime>
  <Words>225</Words>
  <Application>Microsoft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Bai  11- on tap</vt:lpstr>
      <vt:lpstr>Slide 1</vt:lpstr>
      <vt:lpstr>Tiết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TiÕt 1</dc:title>
  <dc:creator>Thuy</dc:creator>
  <cp:lastModifiedBy>Kim Anh</cp:lastModifiedBy>
  <cp:revision>14</cp:revision>
  <dcterms:created xsi:type="dcterms:W3CDTF">2011-09-18T07:21:12Z</dcterms:created>
  <dcterms:modified xsi:type="dcterms:W3CDTF">2016-09-15T22:18:00Z</dcterms:modified>
</cp:coreProperties>
</file>